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nn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bilde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tellysbilde med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bilde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2C5770C-03C1-134F-80E9-2C3EBAE4247F}" type="datetimeFigureOut">
              <a:rPr lang="nn-NO" smtClean="0"/>
              <a:t>16-09-10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12F7A7F7-4FB4-8744-BD78-A2574EDB3956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b="1" dirty="0" smtClean="0"/>
              <a:t>Refleksjonsspørsmål</a:t>
            </a:r>
            <a:endParaRPr lang="nb-NO" b="1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 smtClean="0"/>
              <a:t>Region nord</a:t>
            </a:r>
            <a:endParaRPr lang="nb-N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Spørsmål 1a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b="1" i="1" dirty="0" smtClean="0"/>
              <a:t>Hvorfor skal jeg lære et nytt fremmedspråk i tillegg til engelsk?</a:t>
            </a:r>
          </a:p>
          <a:p>
            <a:endParaRPr lang="nb-NO" dirty="0" smtClean="0"/>
          </a:p>
          <a:p>
            <a:r>
              <a:rPr lang="nb-NO" dirty="0" smtClean="0"/>
              <a:t>Hvordan legitimerer vi fremmedspråket?</a:t>
            </a:r>
          </a:p>
          <a:p>
            <a:r>
              <a:rPr lang="nb-NO" dirty="0" smtClean="0"/>
              <a:t>Brosjyre?</a:t>
            </a:r>
            <a:endParaRPr lang="nb-N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Spørsmål 1b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b-NO" dirty="0" smtClean="0"/>
              <a:t>Læringsstrategier</a:t>
            </a:r>
          </a:p>
          <a:p>
            <a:r>
              <a:rPr lang="nb-NO" dirty="0" err="1" smtClean="0"/>
              <a:t>Lese-lyttestrategier</a:t>
            </a:r>
            <a:r>
              <a:rPr lang="nb-NO" dirty="0" smtClean="0"/>
              <a:t> - hensikt, prosess, produkt</a:t>
            </a:r>
          </a:p>
          <a:p>
            <a:r>
              <a:rPr lang="nb-NO" dirty="0" smtClean="0"/>
              <a:t>Samtalestrategier – spørsmål/småord</a:t>
            </a:r>
          </a:p>
          <a:p>
            <a:r>
              <a:rPr lang="nb-NO" dirty="0" smtClean="0"/>
              <a:t>Talestrategier - presentasjonsverktøy</a:t>
            </a:r>
          </a:p>
          <a:p>
            <a:r>
              <a:rPr lang="nb-NO" dirty="0" smtClean="0"/>
              <a:t>Skrivestrategier – skriverammer</a:t>
            </a:r>
          </a:p>
          <a:p>
            <a:endParaRPr lang="nb-NO" dirty="0" smtClean="0"/>
          </a:p>
          <a:p>
            <a:pPr>
              <a:buNone/>
            </a:pPr>
            <a:r>
              <a:rPr lang="nb-NO" dirty="0" smtClean="0"/>
              <a:t>Språkpermen</a:t>
            </a:r>
            <a:endParaRPr lang="nb-N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Spørsmål 2a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b="1" i="1" dirty="0" smtClean="0"/>
              <a:t>Hva betyr det å lære et fremmedspråk?</a:t>
            </a:r>
          </a:p>
          <a:p>
            <a:endParaRPr lang="nb-NO" dirty="0" smtClean="0"/>
          </a:p>
          <a:p>
            <a:r>
              <a:rPr lang="nb-NO" dirty="0" smtClean="0"/>
              <a:t>Språkpermen, ferdighetene (6)</a:t>
            </a:r>
            <a:endParaRPr lang="nb-NO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Spørsmål 3a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b="1" i="1" dirty="0" smtClean="0"/>
              <a:t>Hvordan kan kultur møte eleven?</a:t>
            </a:r>
          </a:p>
          <a:p>
            <a:endParaRPr lang="nb-NO" i="1" dirty="0" smtClean="0"/>
          </a:p>
          <a:p>
            <a:r>
              <a:rPr lang="nb-NO" i="1" dirty="0" smtClean="0"/>
              <a:t>Nyheter og aktuelle hendelser</a:t>
            </a:r>
          </a:p>
          <a:p>
            <a:r>
              <a:rPr lang="nb-NO" i="1" dirty="0" smtClean="0"/>
              <a:t>Elevenes interesser</a:t>
            </a:r>
          </a:p>
          <a:p>
            <a:r>
              <a:rPr lang="nb-NO" i="1" dirty="0" smtClean="0"/>
              <a:t>Lærerens interesser</a:t>
            </a:r>
          </a:p>
          <a:p>
            <a:endParaRPr lang="nb-NO" i="1" dirty="0" smtClean="0"/>
          </a:p>
          <a:p>
            <a:pPr>
              <a:buNone/>
            </a:pPr>
            <a:r>
              <a:rPr lang="nb-NO" i="1" smtClean="0"/>
              <a:t>Språkpermen</a:t>
            </a:r>
            <a:endParaRPr lang="nb-NO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s">
  <a:themeElements>
    <a:clrScheme name="Bris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is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is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Bris.thmx</Template>
  <TotalTime>16</TotalTime>
  <Words>81</Words>
  <Application>Microsoft Macintosh PowerPoint</Application>
  <PresentationFormat>Skjermfremvisning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Utformingsmal</vt:lpstr>
      </vt:variant>
      <vt:variant>
        <vt:i4>1</vt:i4>
      </vt:variant>
      <vt:variant>
        <vt:lpstr>Lysbildetitler</vt:lpstr>
      </vt:variant>
      <vt:variant>
        <vt:i4>5</vt:i4>
      </vt:variant>
    </vt:vector>
  </HeadingPairs>
  <TitlesOfParts>
    <vt:vector size="6" baseType="lpstr">
      <vt:lpstr>Bris</vt:lpstr>
      <vt:lpstr>Refleksjonsspørsmål</vt:lpstr>
      <vt:lpstr>Spørsmål 1a</vt:lpstr>
      <vt:lpstr>Spørsmål 1b</vt:lpstr>
      <vt:lpstr>Spørsmål 2a</vt:lpstr>
      <vt:lpstr>Spørsmål 3a</vt:lpstr>
    </vt:vector>
  </TitlesOfParts>
  <Company>NTNU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Refleksjonsspørsmål</dc:title>
  <dc:creator>Inger Langseth</dc:creator>
  <cp:lastModifiedBy>Inger Langseth</cp:lastModifiedBy>
  <cp:revision>2</cp:revision>
  <dcterms:created xsi:type="dcterms:W3CDTF">2010-09-16T17:31:46Z</dcterms:created>
  <dcterms:modified xsi:type="dcterms:W3CDTF">2010-09-16T17:48:15Z</dcterms:modified>
</cp:coreProperties>
</file>